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00547-8F46-4435-B155-844FC5B36AD9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B51CC-57D6-4B93-9DE7-35E1AE7DF9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file:///D:\&#1056;&#1072;&#1073;&#1086;&#1095;&#1080;&#1081;%20&#1089;&#1090;&#1086;&#1083;\&#1088;&#1072;&#1089;&#1082;&#1088;&#1072;&#1089;&#1089;&#1082;&#1080;%20&#1076;&#1083;&#1103;%20&#1052;&#1080;&#1096;&#1080;\&#1087;&#1088;&#1077;&#1079;&#1077;&#1085;&#1090;&#1072;&#1094;&#1080;&#1103;\Zvuki_zhivotnyh_zhivoj_rasskaz_-_Sobaka_(iPleer.fm).mp3" TargetMode="External"/><Relationship Id="rId1" Type="http://schemas.openxmlformats.org/officeDocument/2006/relationships/audio" Target="file:///D:\&#1056;&#1072;&#1073;&#1086;&#1095;&#1080;&#1081;%20&#1089;&#1090;&#1086;&#1083;\&#1088;&#1072;&#1089;&#1082;&#1088;&#1072;&#1089;&#1089;&#1082;&#1080;%20&#1076;&#1083;&#1103;%20&#1052;&#1080;&#1096;&#1080;\&#1087;&#1088;&#1077;&#1079;&#1077;&#1085;&#1090;&#1072;&#1094;&#1080;&#1103;\_-_Myaukane_koshki_(iPleer.fm).mp3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jpeg"/><Relationship Id="rId2" Type="http://schemas.openxmlformats.org/officeDocument/2006/relationships/audio" Target="file:///D:\&#1056;&#1072;&#1073;&#1086;&#1095;&#1080;&#1081;%20&#1089;&#1090;&#1086;&#1083;\&#1088;&#1072;&#1089;&#1082;&#1088;&#1072;&#1089;&#1089;&#1082;&#1080;%20&#1076;&#1083;&#1103;%20&#1052;&#1080;&#1096;&#1080;\&#1087;&#1088;&#1077;&#1079;&#1077;&#1085;&#1090;&#1072;&#1094;&#1080;&#1103;\&#1082;&#1086;&#1082;&#1086;.mp3" TargetMode="External"/><Relationship Id="rId1" Type="http://schemas.openxmlformats.org/officeDocument/2006/relationships/audio" Target="file:///D:\&#1056;&#1072;&#1073;&#1086;&#1095;&#1080;&#1081;%20&#1089;&#1090;&#1086;&#1083;\&#1088;&#1072;&#1089;&#1082;&#1088;&#1072;&#1089;&#1089;&#1082;&#1080;%20&#1076;&#1083;&#1103;%20&#1052;&#1080;&#1096;&#1080;\&#1087;&#1088;&#1077;&#1079;&#1077;&#1085;&#1090;&#1072;&#1094;&#1080;&#1103;\Kurochki_kudahchut_-_Ko-ko-ko-ko_(iPleer.fm).mp3" TargetMode="Externa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2.jpe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3243035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1340768"/>
            <a:ext cx="5616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Проектно – исследовательская деятельность в первой младшей группе «</a:t>
            </a:r>
            <a:r>
              <a:rPr lang="ru-RU" sz="3600" b="1" dirty="0" err="1" smtClean="0">
                <a:latin typeface="Monotype Corsiva" pitchFamily="66" charset="0"/>
              </a:rPr>
              <a:t>Любознайки</a:t>
            </a:r>
            <a:r>
              <a:rPr lang="ru-RU" sz="3600" b="1" dirty="0" smtClean="0">
                <a:latin typeface="Monotype Corsiva" pitchFamily="66" charset="0"/>
              </a:rPr>
              <a:t>»</a:t>
            </a:r>
            <a:endParaRPr lang="ru-RU" sz="36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9792" y="3717032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Monotype Corsiva" pitchFamily="66" charset="0"/>
              </a:rPr>
              <a:t>Воспитатель: </a:t>
            </a:r>
            <a:r>
              <a:rPr lang="ru-RU" sz="3600" dirty="0" err="1" smtClean="0">
                <a:latin typeface="Monotype Corsiva" pitchFamily="66" charset="0"/>
              </a:rPr>
              <a:t>Остапенко</a:t>
            </a:r>
            <a:r>
              <a:rPr lang="ru-RU" sz="3600" dirty="0" smtClean="0">
                <a:latin typeface="Monotype Corsiva" pitchFamily="66" charset="0"/>
              </a:rPr>
              <a:t> О.И.</a:t>
            </a:r>
            <a:endParaRPr lang="ru-RU" sz="36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3243035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1556792"/>
            <a:ext cx="576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Вид проекта: </a:t>
            </a:r>
            <a:r>
              <a:rPr lang="ru-RU" sz="3600" dirty="0" err="1" smtClean="0">
                <a:latin typeface="Monotype Corsiva" pitchFamily="66" charset="0"/>
              </a:rPr>
              <a:t>исследовательско</a:t>
            </a:r>
            <a:r>
              <a:rPr lang="ru-RU" sz="3600" dirty="0" smtClean="0">
                <a:latin typeface="Monotype Corsiva" pitchFamily="66" charset="0"/>
              </a:rPr>
              <a:t> - творческий</a:t>
            </a:r>
            <a:endParaRPr lang="ru-RU" sz="3600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3768" y="3068960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Профиль: </a:t>
            </a:r>
            <a:r>
              <a:rPr lang="ru-RU" sz="3600" dirty="0" smtClean="0">
                <a:latin typeface="Monotype Corsiva" pitchFamily="66" charset="0"/>
              </a:rPr>
              <a:t>познавательный</a:t>
            </a:r>
            <a:endParaRPr lang="ru-RU" sz="3600" dirty="0"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3243035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99792" y="1700808"/>
            <a:ext cx="55446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Участники проекта: </a:t>
            </a:r>
            <a:r>
              <a:rPr lang="ru-RU" sz="2800" dirty="0" smtClean="0">
                <a:latin typeface="Monotype Corsiva" pitchFamily="66" charset="0"/>
              </a:rPr>
              <a:t>дети первой младшей группы (с двух до трех лет), родители, воспитатели группы.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9792" y="3501008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Продолжительность проекта: </a:t>
            </a:r>
            <a:r>
              <a:rPr lang="ru-RU" sz="2800" dirty="0" smtClean="0">
                <a:latin typeface="Monotype Corsiva" pitchFamily="66" charset="0"/>
              </a:rPr>
              <a:t>месяц.</a:t>
            </a:r>
            <a:endParaRPr lang="ru-RU" sz="28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3243035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1800" y="1196752"/>
            <a:ext cx="54726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Monotype Corsiva" pitchFamily="66" charset="0"/>
              </a:rPr>
              <a:t>Цель и задачи проекта:</a:t>
            </a:r>
            <a:r>
              <a:rPr lang="ru-RU" sz="2400" dirty="0" smtClean="0">
                <a:latin typeface="Monotype Corsiva" pitchFamily="66" charset="0"/>
              </a:rPr>
              <a:t/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- Расширить представления детей об окружающем мире;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- Познакомить детей с домашними животными;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- Приобщать детей к миру литературы;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- Развивать связную речь, обогащать словарный запас;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- Учить работать и играть в коллективе;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- Развивать моторику;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- Развивать поисковую деятельность.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243035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99792" y="1700808"/>
            <a:ext cx="55446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Актуальность проекта: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>
                <a:latin typeface="Monotype Corsiva" pitchFamily="66" charset="0"/>
              </a:rPr>
              <a:t>Ограниченность познавательных представлений у детей раннего возраста по теме: </a:t>
            </a:r>
            <a:r>
              <a:rPr lang="ru-RU" sz="2800" b="1" dirty="0" smtClean="0">
                <a:latin typeface="Monotype Corsiva" pitchFamily="66" charset="0"/>
              </a:rPr>
              <a:t>«Домашние животные».</a:t>
            </a:r>
            <a:endParaRPr lang="ru-RU" sz="28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DSC_01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980728"/>
            <a:ext cx="8568444" cy="5712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332656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itchFamily="66" charset="0"/>
              </a:rPr>
              <a:t>Игра:</a:t>
            </a:r>
            <a:r>
              <a:rPr lang="ru-RU" sz="2400" dirty="0" smtClean="0">
                <a:latin typeface="Monotype Corsiva" pitchFamily="66" charset="0"/>
              </a:rPr>
              <a:t> «Кто, что  ест?» 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DSC_01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4572000" cy="3048000"/>
          </a:xfrm>
          <a:prstGeom prst="rect">
            <a:avLst/>
          </a:prstGeom>
        </p:spPr>
      </p:pic>
      <p:pic>
        <p:nvPicPr>
          <p:cNvPr id="6" name="Рисунок 5" descr="DSC_01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1" y="381000"/>
            <a:ext cx="4571999" cy="3048000"/>
          </a:xfrm>
          <a:prstGeom prst="rect">
            <a:avLst/>
          </a:prstGeom>
        </p:spPr>
      </p:pic>
      <p:pic>
        <p:nvPicPr>
          <p:cNvPr id="7" name="Рисунок 6" descr="DSC_01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429000"/>
            <a:ext cx="4572000" cy="3048000"/>
          </a:xfrm>
          <a:prstGeom prst="rect">
            <a:avLst/>
          </a:prstGeom>
        </p:spPr>
      </p:pic>
      <p:pic>
        <p:nvPicPr>
          <p:cNvPr id="8" name="Рисунок 7" descr="DSC_01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3429000"/>
            <a:ext cx="45720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26064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itchFamily="66" charset="0"/>
              </a:rPr>
              <a:t>Игра:</a:t>
            </a:r>
            <a:r>
              <a:rPr lang="ru-RU" sz="2400" dirty="0" smtClean="0">
                <a:latin typeface="Monotype Corsiva" pitchFamily="66" charset="0"/>
              </a:rPr>
              <a:t> «Кошки и собачки, Мяу и Гав» </a:t>
            </a: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5" name="Рисунок 4" descr="DSC_01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908720"/>
            <a:ext cx="8136904" cy="54246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DSC_01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3508" y="476672"/>
            <a:ext cx="5616624" cy="3744416"/>
          </a:xfrm>
          <a:prstGeom prst="rect">
            <a:avLst/>
          </a:prstGeom>
        </p:spPr>
      </p:pic>
      <p:pic>
        <p:nvPicPr>
          <p:cNvPr id="4" name="Рисунок 3" descr="DSC_012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35896" y="2876600"/>
            <a:ext cx="5400600" cy="36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141277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Лай собаки: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515719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Мяуканье кошки: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9" name="_-_Myaukane_koshki_(iPle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2051720" y="4869160"/>
            <a:ext cx="1008112" cy="1008112"/>
          </a:xfrm>
          <a:prstGeom prst="rect">
            <a:avLst/>
          </a:prstGeom>
        </p:spPr>
      </p:pic>
      <p:pic>
        <p:nvPicPr>
          <p:cNvPr id="10" name="Zvuki_zhivotnyh_zhivoj_rasskaz_-_Sobaka_(iPleer.f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7380312" y="1268760"/>
            <a:ext cx="720080" cy="720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4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42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420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3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DSC_01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5436096" cy="3624064"/>
          </a:xfrm>
          <a:prstGeom prst="rect">
            <a:avLst/>
          </a:prstGeom>
        </p:spPr>
      </p:pic>
      <p:pic>
        <p:nvPicPr>
          <p:cNvPr id="5" name="Рисунок 4" descr="DSC_01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47964" y="3212976"/>
            <a:ext cx="4896036" cy="32640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36096" y="1412776"/>
            <a:ext cx="370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Мы в ответе за домашних  животных!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404664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Monotype Corsiva" pitchFamily="66" charset="0"/>
              </a:rPr>
              <a:t>КО - КО – КО, кто в гости пришел? </a:t>
            </a: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4" name="Рисунок 3" descr="DSC_02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908382"/>
            <a:ext cx="8352927" cy="5568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DSC_02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1000"/>
            <a:ext cx="4572000" cy="3048000"/>
          </a:xfrm>
          <a:prstGeom prst="rect">
            <a:avLst/>
          </a:prstGeom>
        </p:spPr>
      </p:pic>
      <p:pic>
        <p:nvPicPr>
          <p:cNvPr id="5" name="Рисунок 4" descr="DSC_025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381000"/>
            <a:ext cx="4572000" cy="3048000"/>
          </a:xfrm>
          <a:prstGeom prst="rect">
            <a:avLst/>
          </a:prstGeom>
        </p:spPr>
      </p:pic>
      <p:pic>
        <p:nvPicPr>
          <p:cNvPr id="7" name="Рисунок 6" descr="DSC_025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429000"/>
            <a:ext cx="4572000" cy="3048000"/>
          </a:xfrm>
          <a:prstGeom prst="rect">
            <a:avLst/>
          </a:prstGeom>
        </p:spPr>
      </p:pic>
      <p:pic>
        <p:nvPicPr>
          <p:cNvPr id="8" name="Рисунок 7" descr="DSC_025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3429000"/>
            <a:ext cx="4572000" cy="3048000"/>
          </a:xfrm>
          <a:prstGeom prst="rect">
            <a:avLst/>
          </a:prstGeom>
        </p:spPr>
      </p:pic>
      <p:pic>
        <p:nvPicPr>
          <p:cNvPr id="9" name="Kurochki_kudahchut_-_Ko-ko-ko-ko_(iPle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коко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0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9712" y="188640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Monotype Corsiva" pitchFamily="66" charset="0"/>
              </a:rPr>
              <a:t>Домашние питомцы детей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4" name="Рисунок 3" descr="0BR6uDIxV8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DSC_00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DSC_13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DSC_46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DSC_74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188640"/>
            <a:ext cx="7920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Monotype Corsiva" pitchFamily="66" charset="0"/>
              </a:rPr>
              <a:t>Наши руки не для скуки, подделки родителей и деток</a:t>
            </a:r>
            <a:endParaRPr lang="ru-RU" sz="3000" dirty="0">
              <a:latin typeface="Monotype Corsiva" pitchFamily="66" charset="0"/>
            </a:endParaRPr>
          </a:p>
        </p:txBody>
      </p:sp>
      <p:pic>
        <p:nvPicPr>
          <p:cNvPr id="5" name="Рисунок 4" descr="1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501008"/>
            <a:ext cx="3995936" cy="3196749"/>
          </a:xfrm>
          <a:prstGeom prst="rect">
            <a:avLst/>
          </a:prstGeom>
        </p:spPr>
      </p:pic>
      <p:pic>
        <p:nvPicPr>
          <p:cNvPr id="6" name="Рисунок 5" descr="8bd6faa547359fc85f3d811bf852187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692696"/>
            <a:ext cx="3061220" cy="3913652"/>
          </a:xfrm>
          <a:prstGeom prst="rect">
            <a:avLst/>
          </a:prstGeom>
        </p:spPr>
      </p:pic>
      <p:pic>
        <p:nvPicPr>
          <p:cNvPr id="8" name="Рисунок 7" descr="ed571c64734676d4fc64171bb8c60560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>
            <a:off x="4499992" y="4365104"/>
            <a:ext cx="3059832" cy="2302300"/>
          </a:xfrm>
          <a:prstGeom prst="rect">
            <a:avLst/>
          </a:prstGeom>
        </p:spPr>
      </p:pic>
      <p:pic>
        <p:nvPicPr>
          <p:cNvPr id="9" name="Рисунок 8" descr="imag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764704"/>
            <a:ext cx="2843808" cy="2134762"/>
          </a:xfrm>
          <a:prstGeom prst="rect">
            <a:avLst/>
          </a:prstGeom>
        </p:spPr>
      </p:pic>
      <p:pic>
        <p:nvPicPr>
          <p:cNvPr id="7" name="Рисунок 6" descr="152727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55776" y="1412776"/>
            <a:ext cx="3747487" cy="2248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3243035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15816" y="1052736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Monotype Corsiva" pitchFamily="66" charset="0"/>
              </a:rPr>
              <a:t>Заключение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5816" y="2060848"/>
            <a:ext cx="5184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Проект «Домашние животные» был направлен на знакомство детей с домашними животными, их связью со средой обитания, осознанно – правильное отношение к представителям животного мира.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3243035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87824" y="764704"/>
            <a:ext cx="50405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Monotype Corsiva" pitchFamily="66" charset="0"/>
              </a:rPr>
              <a:t>В результате проведенной работы дети понимают и знают:</a:t>
            </a:r>
            <a:br>
              <a:rPr lang="ru-RU" sz="2200" dirty="0" smtClean="0">
                <a:latin typeface="Monotype Corsiva" pitchFamily="66" charset="0"/>
              </a:rPr>
            </a:br>
            <a:r>
              <a:rPr lang="ru-RU" sz="2200" dirty="0" smtClean="0">
                <a:latin typeface="Monotype Corsiva" pitchFamily="66" charset="0"/>
              </a:rPr>
              <a:t>1) Домашние животные играют важную роль в жизни человека.</a:t>
            </a:r>
            <a:br>
              <a:rPr lang="ru-RU" sz="2200" dirty="0" smtClean="0">
                <a:latin typeface="Monotype Corsiva" pitchFamily="66" charset="0"/>
              </a:rPr>
            </a:br>
            <a:r>
              <a:rPr lang="ru-RU" sz="2200" dirty="0" smtClean="0">
                <a:latin typeface="Monotype Corsiva" pitchFamily="66" charset="0"/>
              </a:rPr>
              <a:t>2) Как ухаживать за домашними животными.</a:t>
            </a:r>
            <a:br>
              <a:rPr lang="ru-RU" sz="2200" dirty="0" smtClean="0">
                <a:latin typeface="Monotype Corsiva" pitchFamily="66" charset="0"/>
              </a:rPr>
            </a:br>
            <a:r>
              <a:rPr lang="ru-RU" sz="2200" dirty="0" smtClean="0">
                <a:latin typeface="Monotype Corsiva" pitchFamily="66" charset="0"/>
              </a:rPr>
              <a:t>3) Чем питаются домашние животные.</a:t>
            </a:r>
            <a:br>
              <a:rPr lang="ru-RU" sz="2200" dirty="0" smtClean="0">
                <a:latin typeface="Monotype Corsiva" pitchFamily="66" charset="0"/>
              </a:rPr>
            </a:br>
            <a:r>
              <a:rPr lang="ru-RU" sz="2200" dirty="0" smtClean="0">
                <a:latin typeface="Monotype Corsiva" pitchFamily="66" charset="0"/>
              </a:rPr>
              <a:t>4) Общая работа с родителями.</a:t>
            </a:r>
            <a:br>
              <a:rPr lang="ru-RU" sz="2200" dirty="0" smtClean="0">
                <a:latin typeface="Monotype Corsiva" pitchFamily="66" charset="0"/>
              </a:rPr>
            </a:br>
            <a:r>
              <a:rPr lang="ru-RU" sz="2200" dirty="0" smtClean="0">
                <a:latin typeface="Monotype Corsiva" pitchFamily="66" charset="0"/>
              </a:rPr>
              <a:t>5) Привитие детям чувства любви и бережного отношения к животным.</a:t>
            </a:r>
            <a:br>
              <a:rPr lang="ru-RU" sz="2200" dirty="0" smtClean="0">
                <a:latin typeface="Monotype Corsiva" pitchFamily="66" charset="0"/>
              </a:rPr>
            </a:br>
            <a:r>
              <a:rPr lang="ru-RU" sz="2200" dirty="0" smtClean="0">
                <a:latin typeface="Monotype Corsiva" pitchFamily="66" charset="0"/>
              </a:rPr>
              <a:t/>
            </a:r>
            <a:br>
              <a:rPr lang="ru-RU" sz="2200" dirty="0" smtClean="0">
                <a:latin typeface="Monotype Corsiva" pitchFamily="66" charset="0"/>
              </a:rPr>
            </a:br>
            <a:r>
              <a:rPr lang="ru-RU" sz="2200" dirty="0" smtClean="0">
                <a:latin typeface="Monotype Corsiva" pitchFamily="66" charset="0"/>
              </a:rPr>
              <a:t>В результате проведенной работы отмечено активное включение родителей в работу ДОУ, укрепление заинтересованности в сотрудничестве с детским садом. </a:t>
            </a:r>
            <a:br>
              <a:rPr lang="ru-RU" sz="2200" dirty="0" smtClean="0">
                <a:latin typeface="Monotype Corsiva" pitchFamily="66" charset="0"/>
              </a:rPr>
            </a:br>
            <a:endParaRPr lang="ru-RU" sz="22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152</Words>
  <Application>Microsoft Office PowerPoint</Application>
  <PresentationFormat>Экран (4:3)</PresentationFormat>
  <Paragraphs>19</Paragraphs>
  <Slides>20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Ольга</cp:lastModifiedBy>
  <cp:revision>26</cp:revision>
  <dcterms:created xsi:type="dcterms:W3CDTF">2017-12-19T10:34:50Z</dcterms:created>
  <dcterms:modified xsi:type="dcterms:W3CDTF">2017-12-20T07:10:15Z</dcterms:modified>
</cp:coreProperties>
</file>